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5" d="100"/>
          <a:sy n="75" d="100"/>
        </p:scale>
        <p:origin x="874" y="4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2E3458-60C8-4184-8479-8C1E0C092A7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F140359-56C6-4857-A2C5-4AFD9982059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91D165-76F8-44DF-A138-D48FC2FAC8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6B3DAF-FA6C-4785-9B3D-8410D78415E0}" type="datetimeFigureOut">
              <a:rPr lang="en-GB" smtClean="0"/>
              <a:t>01/04/2022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90683E3-DA24-4585-9652-D3ED00B9F1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1B29656-647C-4D67-BE23-26C31C9F08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DD77BF-F705-40B6-BD35-4F7290EB3A0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797180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29E38F-A172-4CD7-96B6-3D831C1481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DB2DB0A-D7F1-4F7B-A9C3-B5C3C470372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3E689DC-356C-4382-8441-03A3E3DDE2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6B3DAF-FA6C-4785-9B3D-8410D78415E0}" type="datetimeFigureOut">
              <a:rPr lang="en-GB" smtClean="0"/>
              <a:t>01/04/2022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770BE44-AE90-4FAE-95D8-D45A12B18C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EAA912-8946-4106-8063-B58A8E326B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DD77BF-F705-40B6-BD35-4F7290EB3A0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186375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CA638E2-6F37-4A3B-8EFD-8F2F1339B23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33F40F9-A369-4B57-AC08-0E4D1A9A608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D0785E-385A-494C-8960-4A8AD523CF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6B3DAF-FA6C-4785-9B3D-8410D78415E0}" type="datetimeFigureOut">
              <a:rPr lang="en-GB" smtClean="0"/>
              <a:t>01/04/2022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A55DED-596F-4031-A51A-F58446F04B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3EBA383-1EC5-4851-A4BD-3D1D17ECDA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DD77BF-F705-40B6-BD35-4F7290EB3A0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319331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4ACC16-F151-492F-BD8B-CABF652B9A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9ACE9F-0FF1-4290-92A7-920AC7BA170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4D81FBD-75F2-4218-9939-9C6936E91F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6B3DAF-FA6C-4785-9B3D-8410D78415E0}" type="datetimeFigureOut">
              <a:rPr lang="en-GB" smtClean="0"/>
              <a:t>01/04/2022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0403AA5-C4B0-46CB-A9F8-5A9670AA58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C68EF90-2B0E-40E5-A201-03BC7860DE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DD77BF-F705-40B6-BD35-4F7290EB3A0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571846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DB8ED9-DEDA-4B2E-B977-759B7F7C7A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4BE9AD4-B5E7-4DE0-B9DB-0E35CECBDA6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980DD43-CBBF-41EC-AD52-441F60B5A9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6B3DAF-FA6C-4785-9B3D-8410D78415E0}" type="datetimeFigureOut">
              <a:rPr lang="en-GB" smtClean="0"/>
              <a:t>01/04/2022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833F6E3-5AA6-44C2-81FD-9177CEB4DD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8ED8F36-ECFD-407B-9230-914852863C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DD77BF-F705-40B6-BD35-4F7290EB3A0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77354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5DADCB-A357-4790-AEBB-93D0BF741C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A0D1D77-4836-4D6D-8BCE-5E09BCE7998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1238770-AD44-4B21-8076-EED0591C881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095E846-AE9E-456C-ACCD-FFEB95EE54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6B3DAF-FA6C-4785-9B3D-8410D78415E0}" type="datetimeFigureOut">
              <a:rPr lang="en-GB" smtClean="0"/>
              <a:t>01/04/2022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925DCA-D2BC-447F-A372-37C519B15A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0BB7946-3B8D-4786-B26E-93752AFEE6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DD77BF-F705-40B6-BD35-4F7290EB3A0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086265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EDA4CB-2B31-41C7-B697-A95EED8F4D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AA76D1A-757E-41B0-ABF4-55DB6F4699A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A7F600E-B9E4-41D6-A1C8-FFB2C66EB55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AD54F0B-0C6C-4087-958C-8FF6054B47E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17F6FC5-816A-40CA-94CF-6FB93A66504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91796B3-5111-42F5-BC4C-84D3A9E51C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6B3DAF-FA6C-4785-9B3D-8410D78415E0}" type="datetimeFigureOut">
              <a:rPr lang="en-GB" smtClean="0"/>
              <a:t>01/04/2022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76DD139-FC41-4D17-AD2A-191F65E179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E061C3D-8EE4-4FAA-B0B9-45E91E725C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DD77BF-F705-40B6-BD35-4F7290EB3A0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077704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1530DC-50D9-4777-9702-ED0E9DBCE7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26779A0-92B9-41B3-AB2F-A1B2B6764D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6B3DAF-FA6C-4785-9B3D-8410D78415E0}" type="datetimeFigureOut">
              <a:rPr lang="en-GB" smtClean="0"/>
              <a:t>01/04/2022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3115575-1B92-4D3E-91E7-3D950AEE1B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76B05C3-9320-4AF4-8644-040028375E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DD77BF-F705-40B6-BD35-4F7290EB3A0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0301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BF40452-81A7-4BDD-9CEF-7C69D7B1DD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6B3DAF-FA6C-4785-9B3D-8410D78415E0}" type="datetimeFigureOut">
              <a:rPr lang="en-GB" smtClean="0"/>
              <a:t>01/04/2022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3846DD5-21EA-431A-8FBA-E6DC341DCE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9271D44-DB0D-4435-9D34-A5018A04C8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DD77BF-F705-40B6-BD35-4F7290EB3A0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545392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5BE6DC-063C-4A6E-8C5B-8885058DFC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CDE046E-DFAA-452F-92FC-97F39319A8A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5FB023C-10F3-466D-BC56-53872861391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10CD161-91F5-4F1A-B947-64AD9534E7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6B3DAF-FA6C-4785-9B3D-8410D78415E0}" type="datetimeFigureOut">
              <a:rPr lang="en-GB" smtClean="0"/>
              <a:t>01/04/2022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50340BC-B143-47E8-9E62-30106388B0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048F003-8CA3-4AF2-B129-DEFE69E4F7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DD77BF-F705-40B6-BD35-4F7290EB3A0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163502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C7BE64-E0C5-4726-A9F2-A4897D6E14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FECDE7F-D3E7-4175-8232-3A14449D055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E3DD77C-8E5F-463A-920A-CCB70D2EDAE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DF2FC88-47B4-45A6-AEE3-9D514D34C9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6B3DAF-FA6C-4785-9B3D-8410D78415E0}" type="datetimeFigureOut">
              <a:rPr lang="en-GB" smtClean="0"/>
              <a:t>01/04/2022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8DDFAAA-7F78-4FF1-8673-8294FC8157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B694FF7-E971-4218-B263-2C3C31FBED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DD77BF-F705-40B6-BD35-4F7290EB3A0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862540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087C3C2-26D5-402D-810B-0BB6A9EE16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551820F-61A0-4D85-A57F-7BE182E880E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CD5B5ED-B408-44DB-9B96-2775A2832FB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6B3DAF-FA6C-4785-9B3D-8410D78415E0}" type="datetimeFigureOut">
              <a:rPr lang="en-GB" smtClean="0"/>
              <a:t>01/04/2022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C0EB951-9C9B-4C64-B74B-C3C09A90D06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47550E-CA83-4614-9BB6-EFF7F76699B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DD77BF-F705-40B6-BD35-4F7290EB3A0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23981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A8AE1D-FE22-453F-9267-B6401C8C15B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606800" y="1244283"/>
            <a:ext cx="3759200" cy="960437"/>
          </a:xfrm>
        </p:spPr>
        <p:txBody>
          <a:bodyPr>
            <a:normAutofit/>
          </a:bodyPr>
          <a:lstStyle/>
          <a:p>
            <a:r>
              <a:rPr lang="en-GB" sz="3600" b="1" u="sng" dirty="0"/>
              <a:t>Agenda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4E7F587-6AAC-49D6-8F95-44480CE41F7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423920" y="2575877"/>
            <a:ext cx="5344160" cy="2387599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dirty="0"/>
              <a:t>Long-winded introduction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dirty="0"/>
              <a:t>Someone talking through slides you could read perfectly well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dirty="0"/>
              <a:t>Time for least important people to ask irrelevant questions</a:t>
            </a:r>
          </a:p>
        </p:txBody>
      </p:sp>
    </p:spTree>
    <p:extLst>
      <p:ext uri="{BB962C8B-B14F-4D97-AF65-F5344CB8AC3E}">
        <p14:creationId xmlns:p14="http://schemas.microsoft.com/office/powerpoint/2010/main" val="408402764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</Words>
  <Application>Microsoft Office PowerPoint</Application>
  <PresentationFormat>Widescreen</PresentationFormat>
  <Paragraphs>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Agenda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Agenda</dc:title>
  <dc:creator>Andy Brown</dc:creator>
  <cp:lastModifiedBy>Andy Brown</cp:lastModifiedBy>
  <cp:revision>1</cp:revision>
  <dcterms:created xsi:type="dcterms:W3CDTF">2022-04-01T12:11:22Z</dcterms:created>
  <dcterms:modified xsi:type="dcterms:W3CDTF">2022-04-01T12:13:06Z</dcterms:modified>
</cp:coreProperties>
</file>