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6F0"/>
    <a:srgbClr val="FEFAF8"/>
    <a:srgbClr val="FDF0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6E60-0A0F-48BE-B42C-1D692C918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99FA5E-614F-45B3-8FEC-472CF67A42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1D046-C7D3-420C-8E5C-59B3A2682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A1BC-56A8-4D46-8AD8-AD31645A0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726961-10B7-41D4-932C-197360F5E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2A773940-40F8-4350-ACDB-446C44FE38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6051550"/>
            <a:ext cx="609600" cy="6096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0F0AFB2-7C9F-4AB9-8BDD-528591834E28}"/>
              </a:ext>
            </a:extLst>
          </p:cNvPr>
          <p:cNvSpPr txBox="1"/>
          <p:nvPr userDrawn="1"/>
        </p:nvSpPr>
        <p:spPr>
          <a:xfrm>
            <a:off x="4989978" y="328613"/>
            <a:ext cx="2212043" cy="3677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accent2">
                    <a:lumMod val="50000"/>
                  </a:schemeClr>
                </a:solidFill>
              </a:rPr>
              <a:t>Wise Owl Training</a:t>
            </a:r>
          </a:p>
        </p:txBody>
      </p:sp>
    </p:spTree>
    <p:extLst>
      <p:ext uri="{BB962C8B-B14F-4D97-AF65-F5344CB8AC3E}">
        <p14:creationId xmlns:p14="http://schemas.microsoft.com/office/powerpoint/2010/main" val="1711768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82D2B-95EE-458E-AE96-11DD6C98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DE51C0-EC94-4EA0-A07F-051622569C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14FF98-CF1F-46FA-92EC-DD655D84C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91FAAB-3851-48A0-BECB-7DD5DF081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274928-129A-4658-BAFC-7B35A746E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358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DE8054-68CB-4D0A-8210-7CA710B7DE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7B155E-8317-40D3-BB48-9C21998FD5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CFC43-557E-40B8-8BDC-9F4B08FB6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55E15-1022-4F83-814F-2580F7D75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E30F9-9501-49E6-BF97-54853DE36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389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BE1DC-0155-41CD-9A95-6F0544C4C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006C5-3167-4B78-B725-09133FC91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8CBBF0-CC6A-4168-B7DF-8469B4264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BD8D5-B520-484B-BD83-126A25B62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22E6AC-C306-4C2E-80B3-34928638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60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59E1D-98F7-4F61-90D6-6585124D6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19E77-8B79-44AE-AEA3-2800AF0D5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138AC-B0C8-4F58-9112-147374053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052B0-531D-4A63-B183-80F229696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FEC41-5CEC-4E5A-913F-3368793A9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38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4D2D0-D9B3-473E-BB6E-424F7F262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1B588-3E5B-4F06-9BA5-285A30B354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07BA83-7E89-4FB1-A31F-E44127FF8C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E8877-7F51-489F-926B-CECB83475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D0A4B-E4F0-4CE5-8944-96FDC6862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DC1EC9-8647-4617-8D83-C4923EEB6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24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99251-A754-4576-859E-A33F2801D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11C73-4F8F-4E5C-8D31-A1C775DCF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12F71B-7F00-4C02-9BCE-86D6A8F539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9EBEF5-5E17-48A1-B0DE-9F487857EC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59CBED-3A39-4F37-A9C3-9CC624DB30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5B7AF0-8365-4CE6-ABED-E61D1A011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5F0744-1643-4555-A219-9FDA5A0B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AA3B7C-7D91-4124-85AA-7B9CCB7B7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964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0E8BC-B43B-4205-95B5-F0B690FBD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CDF1EB-2F4F-414E-969F-9F8D40F97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015B05-006B-4312-A206-7306DF888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577665-7E51-4F70-A48F-868E66D5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452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68EF80-9277-4C83-A0D0-B686E0889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E45FB0-D394-470A-B8AB-4F0B3CDB5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684A9F-5AD8-4395-959B-0D3F17101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046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F3965-EA25-48D4-88B7-61F45AD50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642BC-4D2B-4E59-8DC6-2F735E942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AB2ECB-3519-4260-83BB-CEDA23DC8D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E204F5-8ED0-4895-A0C0-06BB33D7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BEF65C-B81E-4856-95C8-C339E1F52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FA4386-4CD3-4135-A76B-F94F35C6D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07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D1807-1DF7-4341-8DCA-18CF473B8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EBC12E-130A-46F7-8780-EF93BBC06A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7250F8-9313-4046-91B6-212C79CFD5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46112-C777-49AF-ACA3-637E2BB93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2D7BD3-2E0F-462A-932F-15CF83315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5826-2321-46A8-B898-7789B91D3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816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6E12EB-247D-4540-8D2A-D325D504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B4DF51-36BF-4393-BBCA-1046889CEB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6A011-85B0-45D1-8319-CD07A5B143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2C68C-968B-4CDF-96B2-04F278192BB9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7E450-1E65-4D5D-8C04-23914134E4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C4C2F-F07E-4C57-81A0-D982F19018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D7591-F660-4CAF-943C-17DACB0E5085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683589FB-1BE6-46DA-8D04-A634A1E05EF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6051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8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FEFAF8"/>
            </a:gs>
            <a:gs pos="72000">
              <a:srgbClr val="FEF6F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973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Brown</dc:creator>
  <cp:lastModifiedBy>Andy Brown</cp:lastModifiedBy>
  <cp:revision>1</cp:revision>
  <dcterms:created xsi:type="dcterms:W3CDTF">2022-04-01T15:46:02Z</dcterms:created>
  <dcterms:modified xsi:type="dcterms:W3CDTF">2022-04-01T15:52:22Z</dcterms:modified>
</cp:coreProperties>
</file>