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027" y="-8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C68F6-021D-4D0F-B444-AEC9E8BD6971}" type="datetimeFigureOut">
              <a:rPr lang="en-US" smtClean="0"/>
              <a:pPr/>
              <a:t>8/20/2008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DC5FA-E4C9-40D8-91F2-EBE85428EA2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C68F6-021D-4D0F-B444-AEC9E8BD6971}" type="datetimeFigureOut">
              <a:rPr lang="en-US" smtClean="0"/>
              <a:pPr/>
              <a:t>8/20/2008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DC5FA-E4C9-40D8-91F2-EBE85428EA2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C68F6-021D-4D0F-B444-AEC9E8BD6971}" type="datetimeFigureOut">
              <a:rPr lang="en-US" smtClean="0"/>
              <a:pPr/>
              <a:t>8/20/2008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DC5FA-E4C9-40D8-91F2-EBE85428EA2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C68F6-021D-4D0F-B444-AEC9E8BD6971}" type="datetimeFigureOut">
              <a:rPr lang="en-US" smtClean="0"/>
              <a:pPr/>
              <a:t>8/20/2008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DC5FA-E4C9-40D8-91F2-EBE85428EA2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C68F6-021D-4D0F-B444-AEC9E8BD6971}" type="datetimeFigureOut">
              <a:rPr lang="en-US" smtClean="0"/>
              <a:pPr/>
              <a:t>8/20/2008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DC5FA-E4C9-40D8-91F2-EBE85428EA2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C68F6-021D-4D0F-B444-AEC9E8BD6971}" type="datetimeFigureOut">
              <a:rPr lang="en-US" smtClean="0"/>
              <a:pPr/>
              <a:t>8/20/2008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DC5FA-E4C9-40D8-91F2-EBE85428EA2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C68F6-021D-4D0F-B444-AEC9E8BD6971}" type="datetimeFigureOut">
              <a:rPr lang="en-US" smtClean="0"/>
              <a:pPr/>
              <a:t>8/20/2008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DC5FA-E4C9-40D8-91F2-EBE85428EA2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C68F6-021D-4D0F-B444-AEC9E8BD6971}" type="datetimeFigureOut">
              <a:rPr lang="en-US" smtClean="0"/>
              <a:pPr/>
              <a:t>8/20/2008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DC5FA-E4C9-40D8-91F2-EBE85428EA2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C68F6-021D-4D0F-B444-AEC9E8BD6971}" type="datetimeFigureOut">
              <a:rPr lang="en-US" smtClean="0"/>
              <a:pPr/>
              <a:t>8/20/2008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DC5FA-E4C9-40D8-91F2-EBE85428EA2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C68F6-021D-4D0F-B444-AEC9E8BD6971}" type="datetimeFigureOut">
              <a:rPr lang="en-US" smtClean="0"/>
              <a:pPr/>
              <a:t>8/20/2008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DC5FA-E4C9-40D8-91F2-EBE85428EA2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C68F6-021D-4D0F-B444-AEC9E8BD6971}" type="datetimeFigureOut">
              <a:rPr lang="en-US" smtClean="0"/>
              <a:pPr/>
              <a:t>8/20/2008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DC5FA-E4C9-40D8-91F2-EBE85428EA2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9C68F6-021D-4D0F-B444-AEC9E8BD6971}" type="datetimeFigureOut">
              <a:rPr lang="en-US" smtClean="0"/>
              <a:pPr/>
              <a:t>8/20/2008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BDC5FA-E4C9-40D8-91F2-EBE85428EA29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Kylie Minogue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A personal portrait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Early Life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Born 28 May 1968 in Melbourne, Australia</a:t>
            </a:r>
          </a:p>
          <a:p>
            <a:r>
              <a:rPr lang="en-GB" dirty="0" smtClean="0"/>
              <a:t>Childhood TV acting credits included:</a:t>
            </a:r>
          </a:p>
          <a:p>
            <a:pPr lvl="1"/>
            <a:r>
              <a:rPr lang="en-GB" dirty="0" smtClean="0"/>
              <a:t>Skyways</a:t>
            </a:r>
          </a:p>
          <a:p>
            <a:pPr lvl="1"/>
            <a:r>
              <a:rPr lang="en-GB" dirty="0" smtClean="0"/>
              <a:t>The </a:t>
            </a:r>
            <a:r>
              <a:rPr lang="en-GB" dirty="0" err="1" smtClean="0"/>
              <a:t>Sullivans</a:t>
            </a:r>
            <a:endParaRPr lang="en-GB" dirty="0" smtClean="0"/>
          </a:p>
          <a:p>
            <a:pPr lvl="1"/>
            <a:r>
              <a:rPr lang="en-GB" dirty="0" smtClean="0"/>
              <a:t>The Henderson Kids</a:t>
            </a:r>
          </a:p>
          <a:p>
            <a:r>
              <a:rPr lang="en-GB" dirty="0" smtClean="0"/>
              <a:t>Joined the cast of Neighbours in 1986</a:t>
            </a:r>
          </a:p>
          <a:p>
            <a:endParaRPr lang="en-GB" dirty="0" smtClean="0"/>
          </a:p>
          <a:p>
            <a:endParaRPr lang="en-GB" dirty="0" smtClean="0"/>
          </a:p>
        </p:txBody>
      </p:sp>
      <p:pic>
        <p:nvPicPr>
          <p:cNvPr id="5" name="Picture 4" descr="Kylie Neighbour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6446" y="4857759"/>
            <a:ext cx="2762961" cy="17756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101600">
              <a:srgbClr val="FFFF00">
                <a:alpha val="60000"/>
              </a:srgbClr>
            </a:glow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Early Music Career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The Loco-Motion (1987)</a:t>
            </a:r>
          </a:p>
          <a:p>
            <a:pPr lvl="1"/>
            <a:r>
              <a:rPr lang="en-GB" dirty="0" smtClean="0"/>
              <a:t>First single to be released in Australia</a:t>
            </a:r>
          </a:p>
          <a:p>
            <a:pPr lvl="1"/>
            <a:r>
              <a:rPr lang="en-GB" dirty="0" smtClean="0"/>
              <a:t>7 weeks at top of Australian charts</a:t>
            </a:r>
          </a:p>
          <a:p>
            <a:pPr lvl="1"/>
            <a:r>
              <a:rPr lang="en-GB" dirty="0" smtClean="0"/>
              <a:t>Highest selling single of the 1980s in Australia</a:t>
            </a:r>
          </a:p>
          <a:p>
            <a:r>
              <a:rPr lang="en-GB" dirty="0" smtClean="0"/>
              <a:t>I Should Be So Lucky (1988)</a:t>
            </a:r>
          </a:p>
          <a:p>
            <a:pPr lvl="1"/>
            <a:r>
              <a:rPr lang="en-GB" dirty="0" smtClean="0"/>
              <a:t>First UK single</a:t>
            </a:r>
          </a:p>
          <a:p>
            <a:pPr lvl="1"/>
            <a:r>
              <a:rPr lang="en-GB" dirty="0" smtClean="0"/>
              <a:t>Produced by Stock </a:t>
            </a:r>
            <a:r>
              <a:rPr lang="en-GB" dirty="0" err="1" smtClean="0"/>
              <a:t>Aitken</a:t>
            </a:r>
            <a:r>
              <a:rPr lang="en-GB" dirty="0" smtClean="0"/>
              <a:t> and Waterman team</a:t>
            </a:r>
          </a:p>
          <a:p>
            <a:pPr lvl="1"/>
            <a:r>
              <a:rPr lang="en-GB" dirty="0" smtClean="0"/>
              <a:t>5 weeks at UK no.1</a:t>
            </a:r>
            <a:endParaRPr lang="en-GB" dirty="0"/>
          </a:p>
        </p:txBody>
      </p:sp>
      <p:pic>
        <p:nvPicPr>
          <p:cNvPr id="5" name="Picture 4" descr="Kylie Luck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92" y="571480"/>
            <a:ext cx="1757610" cy="236196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87</Words>
  <Application>Microsoft Office PowerPoint</Application>
  <PresentationFormat>On-screen Show (4:3)</PresentationFormat>
  <Paragraphs>18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Kylie Minogue</vt:lpstr>
      <vt:lpstr>Early Life</vt:lpstr>
      <vt:lpstr>Early Music Career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Kylie Minogue</dc:title>
  <dc:creator>Tim Harrison</dc:creator>
  <cp:lastModifiedBy>Tim Harrison</cp:lastModifiedBy>
  <cp:revision>6</cp:revision>
  <dcterms:created xsi:type="dcterms:W3CDTF">2008-08-20T14:32:14Z</dcterms:created>
  <dcterms:modified xsi:type="dcterms:W3CDTF">2008-08-20T15:28:29Z</dcterms:modified>
</cp:coreProperties>
</file>